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72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  <p:sldId id="268" r:id="rId14"/>
    <p:sldId id="278" r:id="rId15"/>
    <p:sldId id="270" r:id="rId16"/>
    <p:sldId id="271" r:id="rId17"/>
    <p:sldId id="273" r:id="rId18"/>
    <p:sldId id="274" r:id="rId19"/>
    <p:sldId id="279" r:id="rId20"/>
    <p:sldId id="275" r:id="rId21"/>
    <p:sldId id="276" r:id="rId22"/>
    <p:sldId id="277" r:id="rId23"/>
    <p:sldId id="280" r:id="rId24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88E684-67D0-48F7-A1D9-CE1A40B75319}" type="datetimeFigureOut">
              <a:rPr lang="es-CL" smtClean="0"/>
              <a:pPr/>
              <a:t>16-10-2012</a:t>
            </a:fld>
            <a:endParaRPr lang="es-C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2EABE-F407-4ADC-A223-696C3758FC06}" type="slidenum">
              <a:rPr lang="es-CR" smtClean="0"/>
              <a:pPr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2EABE-F407-4ADC-A223-696C3758FC06}" type="slidenum">
              <a:rPr lang="es-CR" smtClean="0"/>
              <a:pPr/>
              <a:t>13</a:t>
            </a:fld>
            <a:endParaRPr lang="es-C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E8FDF62-7ED1-4D60-A8E5-FAC8493F8BE5}" type="datetimeFigureOut">
              <a:rPr lang="es-CR" smtClean="0"/>
              <a:pPr/>
              <a:t>16/10/2012</a:t>
            </a:fld>
            <a:endParaRPr lang="es-CR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CR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AAD05EE-7CE4-461E-8E89-FF68ED713EB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DF62-7ED1-4D60-A8E5-FAC8493F8BE5}" type="datetimeFigureOut">
              <a:rPr lang="es-CR" smtClean="0"/>
              <a:pPr/>
              <a:t>16/10/2012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D05EE-7CE4-461E-8E89-FF68ED713EB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DF62-7ED1-4D60-A8E5-FAC8493F8BE5}" type="datetimeFigureOut">
              <a:rPr lang="es-CR" smtClean="0"/>
              <a:pPr/>
              <a:t>16/10/2012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D05EE-7CE4-461E-8E89-FF68ED713EB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E8FDF62-7ED1-4D60-A8E5-FAC8493F8BE5}" type="datetimeFigureOut">
              <a:rPr lang="es-CR" smtClean="0"/>
              <a:pPr/>
              <a:t>16/10/2012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D05EE-7CE4-461E-8E89-FF68ED713EB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E8FDF62-7ED1-4D60-A8E5-FAC8493F8BE5}" type="datetimeFigureOut">
              <a:rPr lang="es-CR" smtClean="0"/>
              <a:pPr/>
              <a:t>16/10/2012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AAD05EE-7CE4-461E-8E89-FF68ED713EBA}" type="slidenum">
              <a:rPr lang="es-CR" smtClean="0"/>
              <a:pPr/>
              <a:t>‹Nº›</a:t>
            </a:fld>
            <a:endParaRPr lang="es-CR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E8FDF62-7ED1-4D60-A8E5-FAC8493F8BE5}" type="datetimeFigureOut">
              <a:rPr lang="es-CR" smtClean="0"/>
              <a:pPr/>
              <a:t>16/10/2012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AAD05EE-7CE4-461E-8E89-FF68ED713EB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E8FDF62-7ED1-4D60-A8E5-FAC8493F8BE5}" type="datetimeFigureOut">
              <a:rPr lang="es-CR" smtClean="0"/>
              <a:pPr/>
              <a:t>16/10/2012</a:t>
            </a:fld>
            <a:endParaRPr lang="es-C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C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AAD05EE-7CE4-461E-8E89-FF68ED713EB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FDF62-7ED1-4D60-A8E5-FAC8493F8BE5}" type="datetimeFigureOut">
              <a:rPr lang="es-CR" smtClean="0"/>
              <a:pPr/>
              <a:t>16/10/2012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D05EE-7CE4-461E-8E89-FF68ED713EB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E8FDF62-7ED1-4D60-A8E5-FAC8493F8BE5}" type="datetimeFigureOut">
              <a:rPr lang="es-CR" smtClean="0"/>
              <a:pPr/>
              <a:t>16/10/2012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AAD05EE-7CE4-461E-8E89-FF68ED713EB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E8FDF62-7ED1-4D60-A8E5-FAC8493F8BE5}" type="datetimeFigureOut">
              <a:rPr lang="es-CR" smtClean="0"/>
              <a:pPr/>
              <a:t>16/10/2012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AAD05EE-7CE4-461E-8E89-FF68ED713EB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E8FDF62-7ED1-4D60-A8E5-FAC8493F8BE5}" type="datetimeFigureOut">
              <a:rPr lang="es-CR" smtClean="0"/>
              <a:pPr/>
              <a:t>16/10/2012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AAD05EE-7CE4-461E-8E89-FF68ED713EB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E8FDF62-7ED1-4D60-A8E5-FAC8493F8BE5}" type="datetimeFigureOut">
              <a:rPr lang="es-CR" smtClean="0"/>
              <a:pPr/>
              <a:t>16/10/2012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R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AAD05EE-7CE4-461E-8E89-FF68ED713EBA}" type="slidenum">
              <a:rPr lang="es-CR" smtClean="0"/>
              <a:pPr/>
              <a:t>‹Nº›</a:t>
            </a:fld>
            <a:endParaRPr lang="es-C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8062912" cy="1470025"/>
          </a:xfrm>
        </p:spPr>
        <p:txBody>
          <a:bodyPr/>
          <a:lstStyle/>
          <a:p>
            <a:pPr algn="ctr"/>
            <a:r>
              <a:rPr lang="es-CR" dirty="0" smtClean="0"/>
              <a:t>Manual del reproductor Visual Basic</a:t>
            </a:r>
            <a:endParaRPr lang="es-C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77630">
            <a:off x="617009" y="2508257"/>
            <a:ext cx="3440344" cy="3312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127000"/>
          </a:effectLst>
        </p:spPr>
      </p:pic>
      <p:sp>
        <p:nvSpPr>
          <p:cNvPr id="4" name="3 CuadroTexto"/>
          <p:cNvSpPr txBox="1"/>
          <p:nvPr/>
        </p:nvSpPr>
        <p:spPr>
          <a:xfrm>
            <a:off x="4499992" y="249289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Nombre: Leidy Céspedes Acosta </a:t>
            </a:r>
            <a:endParaRPr lang="es-CR" dirty="0"/>
          </a:p>
        </p:txBody>
      </p:sp>
      <p:sp>
        <p:nvSpPr>
          <p:cNvPr id="5" name="4 CuadroTexto"/>
          <p:cNvSpPr txBox="1"/>
          <p:nvPr/>
        </p:nvSpPr>
        <p:spPr>
          <a:xfrm>
            <a:off x="4572000" y="306896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Sección: 7-16</a:t>
            </a:r>
            <a:endParaRPr lang="es-CR" dirty="0"/>
          </a:p>
        </p:txBody>
      </p:sp>
      <p:sp>
        <p:nvSpPr>
          <p:cNvPr id="6" name="5 CuadroTexto"/>
          <p:cNvSpPr txBox="1"/>
          <p:nvPr/>
        </p:nvSpPr>
        <p:spPr>
          <a:xfrm>
            <a:off x="4644008" y="357301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Año: 2012</a:t>
            </a:r>
            <a:endParaRPr lang="es-C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61242"/>
          </a:xfrm>
        </p:spPr>
        <p:txBody>
          <a:bodyPr/>
          <a:lstStyle/>
          <a:p>
            <a:r>
              <a:rPr lang="es-CR" dirty="0" smtClean="0"/>
              <a:t>2° Paso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143536"/>
          </a:xfrm>
        </p:spPr>
        <p:txBody>
          <a:bodyPr>
            <a:normAutofit/>
          </a:bodyPr>
          <a:lstStyle/>
          <a:p>
            <a:r>
              <a:rPr lang="es-CR" dirty="0" smtClean="0"/>
              <a:t>Clic en:</a:t>
            </a:r>
          </a:p>
          <a:p>
            <a:pPr>
              <a:buNone/>
            </a:pPr>
            <a:r>
              <a:rPr lang="es-CR" dirty="0" smtClean="0"/>
              <a:t>•El formulario.</a:t>
            </a:r>
          </a:p>
          <a:p>
            <a:pPr>
              <a:buNone/>
            </a:pPr>
            <a:r>
              <a:rPr lang="es-CR" dirty="0" smtClean="0"/>
              <a:t>•Cuadro de herramientas</a:t>
            </a:r>
          </a:p>
          <a:p>
            <a:pPr>
              <a:buNone/>
            </a:pPr>
            <a:r>
              <a:rPr lang="es-CR" dirty="0" smtClean="0"/>
              <a:t>•Clic derecho en el cuadro de herramientas.</a:t>
            </a:r>
          </a:p>
          <a:p>
            <a:pPr>
              <a:buNone/>
            </a:pPr>
            <a:r>
              <a:rPr lang="es-CR" dirty="0" smtClean="0"/>
              <a:t>Seleccionar:</a:t>
            </a:r>
          </a:p>
          <a:p>
            <a:pPr>
              <a:buNone/>
            </a:pPr>
            <a:r>
              <a:rPr lang="es-CR" dirty="0" smtClean="0"/>
              <a:t>• Controles Adicionales.</a:t>
            </a:r>
          </a:p>
          <a:p>
            <a:pPr>
              <a:buNone/>
            </a:pPr>
            <a:r>
              <a:rPr lang="es-CR" dirty="0" smtClean="0"/>
              <a:t>•Windows Media Player.</a:t>
            </a:r>
          </a:p>
          <a:p>
            <a:pPr>
              <a:buNone/>
            </a:pPr>
            <a:r>
              <a:rPr lang="es-CR" dirty="0" smtClean="0"/>
              <a:t>•Aceptar.</a:t>
            </a:r>
          </a:p>
          <a:p>
            <a:pPr>
              <a:buNone/>
            </a:pPr>
            <a:endParaRPr lang="es-C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84544">
            <a:off x="6353266" y="1563736"/>
            <a:ext cx="1478636" cy="135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1270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96417">
            <a:off x="6295470" y="3775223"/>
            <a:ext cx="2056273" cy="77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11995">
            <a:off x="5537841" y="5279398"/>
            <a:ext cx="2581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24051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CR" dirty="0" smtClean="0"/>
              <a:t>•Seleccionar en el cuadro de herramientas el ícono de Windows Media Player.</a:t>
            </a:r>
          </a:p>
          <a:p>
            <a:pPr>
              <a:buNone/>
            </a:pPr>
            <a:r>
              <a:rPr lang="es-CR" dirty="0" smtClean="0"/>
              <a:t>•Arrastrar hasta el formulario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smtClean="0"/>
              <a:t>•Clic sobre el ícono de Windows Media Player ya arrastrado en el formulario.</a:t>
            </a:r>
          </a:p>
          <a:p>
            <a:pPr>
              <a:buNone/>
            </a:pPr>
            <a:r>
              <a:rPr lang="es-CR" dirty="0" smtClean="0"/>
              <a:t>•(Name): WMPPantalla</a:t>
            </a:r>
          </a:p>
          <a:p>
            <a:pPr>
              <a:buNone/>
            </a:pPr>
            <a:r>
              <a:rPr lang="es-CR" dirty="0" smtClean="0"/>
              <a:t>•(Personalizado): </a:t>
            </a:r>
          </a:p>
          <a:p>
            <a:pPr>
              <a:buNone/>
            </a:pPr>
            <a:r>
              <a:rPr lang="es-CR" dirty="0" smtClean="0"/>
              <a:t>En Disposición de controles seleccionamos:</a:t>
            </a:r>
          </a:p>
          <a:p>
            <a:pPr>
              <a:buNone/>
            </a:pPr>
            <a:r>
              <a:rPr lang="es-CR" dirty="0" smtClean="0"/>
              <a:t>•Seleccione un modo: None</a:t>
            </a:r>
          </a:p>
          <a:p>
            <a:pPr>
              <a:buNone/>
            </a:pPr>
            <a:r>
              <a:rPr lang="es-CR" dirty="0" smtClean="0"/>
              <a:t>• Y en opciones de reproducción quitamos todas las marcas que seleccionen opciones.</a:t>
            </a:r>
            <a:endParaRPr lang="es-CR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3° Imagen del reproductor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CR" dirty="0" smtClean="0"/>
              <a:t>Descargo una imagen de internet de un reproductor de video(T.V, celular, tableta…)</a:t>
            </a:r>
          </a:p>
          <a:p>
            <a:r>
              <a:rPr lang="es-CR" dirty="0" smtClean="0"/>
              <a:t>Clic en:</a:t>
            </a:r>
          </a:p>
          <a:p>
            <a:r>
              <a:rPr lang="es-CR" dirty="0" smtClean="0"/>
              <a:t>El formulario</a:t>
            </a:r>
          </a:p>
          <a:p>
            <a:r>
              <a:rPr lang="es-CR" dirty="0" smtClean="0"/>
              <a:t>Picture […]</a:t>
            </a:r>
          </a:p>
          <a:p>
            <a:r>
              <a:rPr lang="es-CR" dirty="0" smtClean="0"/>
              <a:t>Seleccionamos la imagen</a:t>
            </a:r>
          </a:p>
          <a:p>
            <a:r>
              <a:rPr lang="es-CR" dirty="0" smtClean="0"/>
              <a:t>Aceptar</a:t>
            </a:r>
          </a:p>
          <a:p>
            <a:endParaRPr lang="es-CR" dirty="0" smtClean="0"/>
          </a:p>
          <a:p>
            <a:r>
              <a:rPr lang="es-CR" dirty="0" smtClean="0"/>
              <a:t>Sobre la pantalla de la imagen insertamos la pantalla de color negra (Windows media Player) </a:t>
            </a:r>
          </a:p>
          <a:p>
            <a:endParaRPr lang="es-C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r="15834"/>
          <a:stretch>
            <a:fillRect/>
          </a:stretch>
        </p:blipFill>
        <p:spPr bwMode="auto">
          <a:xfrm rot="1189042">
            <a:off x="5571235" y="2939122"/>
            <a:ext cx="1697500" cy="1943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dirty="0" smtClean="0"/>
              <a:t>4° Lista para seleccionar los videos: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R" dirty="0" smtClean="0"/>
              <a:t>Clic en:</a:t>
            </a:r>
          </a:p>
          <a:p>
            <a:pPr>
              <a:buNone/>
            </a:pPr>
            <a:r>
              <a:rPr lang="es-CR" dirty="0" smtClean="0"/>
              <a:t>•El formulario</a:t>
            </a:r>
          </a:p>
          <a:p>
            <a:pPr>
              <a:buNone/>
            </a:pPr>
            <a:r>
              <a:rPr lang="es-CR" dirty="0" smtClean="0"/>
              <a:t>•Cuadro de herramientas</a:t>
            </a:r>
          </a:p>
          <a:p>
            <a:pPr>
              <a:buNone/>
            </a:pPr>
            <a:r>
              <a:rPr lang="es-CR" dirty="0" smtClean="0"/>
              <a:t>•Cuadro combinado(arrastrar hasta el formulario)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smtClean="0"/>
              <a:t>•Clic sobre el cuadro combinado del formulario.</a:t>
            </a:r>
          </a:p>
          <a:p>
            <a:pPr>
              <a:buNone/>
            </a:pPr>
            <a:r>
              <a:rPr lang="es-CR" dirty="0" smtClean="0"/>
              <a:t>(Name):  CBOLista</a:t>
            </a:r>
          </a:p>
          <a:p>
            <a:pPr>
              <a:buNone/>
            </a:pPr>
            <a:r>
              <a:rPr lang="es-CR" dirty="0" smtClean="0"/>
              <a:t>•Sobre la lista escribimos: “ELIJE UN VIDEO”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endParaRPr lang="es-C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45984">
            <a:off x="6079614" y="2159113"/>
            <a:ext cx="22193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301208"/>
            <a:ext cx="33718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20506407">
            <a:off x="-8835" y="2617150"/>
            <a:ext cx="5532274" cy="830948"/>
          </a:xfrm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>
            <a:normAutofit fontScale="90000"/>
          </a:bodyPr>
          <a:lstStyle/>
          <a:p>
            <a:pPr algn="ctr"/>
            <a:r>
              <a:rPr lang="es-CR" sz="8000" dirty="0" smtClean="0"/>
              <a:t>P</a:t>
            </a:r>
            <a:r>
              <a:rPr lang="es-CR" sz="4800" dirty="0" smtClean="0"/>
              <a:t>rogramaciones:</a:t>
            </a:r>
            <a:endParaRPr lang="es-CR" sz="4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3789040"/>
            <a:ext cx="8572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5301208"/>
            <a:ext cx="7524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4725144"/>
            <a:ext cx="6858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4941168"/>
            <a:ext cx="7048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R" dirty="0" smtClean="0"/>
              <a:t>5° Programación De los Botones:</a:t>
            </a:r>
            <a:br>
              <a:rPr lang="es-CR" dirty="0" smtClean="0"/>
            </a:b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/>
          <a:lstStyle/>
          <a:p>
            <a:pPr>
              <a:buNone/>
            </a:pPr>
            <a:r>
              <a:rPr lang="es-CR" dirty="0" smtClean="0"/>
              <a:t>*</a:t>
            </a:r>
            <a:r>
              <a:rPr lang="es-CR" sz="2400" dirty="0" smtClean="0"/>
              <a:t>Para programar cada botón se debe dar doble clic sobre cada uno.</a:t>
            </a:r>
          </a:p>
          <a:p>
            <a:pPr>
              <a:buNone/>
            </a:pPr>
            <a:r>
              <a:rPr lang="es-CR" dirty="0" smtClean="0"/>
              <a:t>•PLAY:                                      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Private Sub </a:t>
            </a:r>
            <a:r>
              <a:rPr lang="en-US" sz="2400" dirty="0" smtClean="0"/>
              <a:t>CMDPlay_Click()</a:t>
            </a:r>
          </a:p>
          <a:p>
            <a:pPr>
              <a:buNone/>
            </a:pPr>
            <a:r>
              <a:rPr lang="en-US" sz="2400" dirty="0" smtClean="0"/>
              <a:t>WMPPantalla.Controls.play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End Sub</a:t>
            </a:r>
            <a:endParaRPr lang="es-CR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CR" dirty="0" smtClean="0"/>
              <a:t>•PAUSE:</a:t>
            </a:r>
          </a:p>
          <a:p>
            <a:pPr>
              <a:buNone/>
            </a:pPr>
            <a:r>
              <a:rPr lang="es-CR" sz="2400" dirty="0" smtClean="0">
                <a:solidFill>
                  <a:schemeClr val="accent1">
                    <a:lumMod val="75000"/>
                  </a:schemeClr>
                </a:solidFill>
              </a:rPr>
              <a:t>Private Sub </a:t>
            </a:r>
            <a:r>
              <a:rPr lang="es-CR" sz="2400" dirty="0" smtClean="0"/>
              <a:t>CMDPause_Click()</a:t>
            </a:r>
          </a:p>
          <a:p>
            <a:pPr>
              <a:buNone/>
            </a:pPr>
            <a:r>
              <a:rPr lang="es-CR" sz="2400" dirty="0" smtClean="0"/>
              <a:t>WMPPantalla.Controls.pause</a:t>
            </a:r>
          </a:p>
          <a:p>
            <a:pPr>
              <a:buNone/>
            </a:pPr>
            <a:r>
              <a:rPr lang="es-CR" sz="2400" dirty="0" smtClean="0">
                <a:solidFill>
                  <a:schemeClr val="accent1">
                    <a:lumMod val="75000"/>
                  </a:schemeClr>
                </a:solidFill>
              </a:rPr>
              <a:t>End Sub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76658">
            <a:off x="5536550" y="2348493"/>
            <a:ext cx="1261610" cy="958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75022">
            <a:off x="5524763" y="4130355"/>
            <a:ext cx="1226497" cy="9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12700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6000792"/>
          </a:xfrm>
        </p:spPr>
        <p:txBody>
          <a:bodyPr/>
          <a:lstStyle/>
          <a:p>
            <a:pPr>
              <a:buNone/>
            </a:pPr>
            <a:r>
              <a:rPr lang="es-CR" dirty="0" smtClean="0"/>
              <a:t>•STOP:</a:t>
            </a:r>
          </a:p>
          <a:p>
            <a:pPr>
              <a:buNone/>
            </a:pPr>
            <a:r>
              <a:rPr lang="es-CR" sz="2400" dirty="0" smtClean="0">
                <a:solidFill>
                  <a:schemeClr val="accent1">
                    <a:lumMod val="75000"/>
                  </a:schemeClr>
                </a:solidFill>
              </a:rPr>
              <a:t>Private Sub </a:t>
            </a:r>
            <a:r>
              <a:rPr lang="es-CR" sz="2400" dirty="0" smtClean="0"/>
              <a:t>CMDStop_Click()</a:t>
            </a:r>
          </a:p>
          <a:p>
            <a:pPr>
              <a:buNone/>
            </a:pPr>
            <a:r>
              <a:rPr lang="es-CR" sz="2400" dirty="0" smtClean="0"/>
              <a:t>WMPPantalla.Controls.pause</a:t>
            </a:r>
          </a:p>
          <a:p>
            <a:pPr>
              <a:buNone/>
            </a:pPr>
            <a:r>
              <a:rPr lang="es-CR" sz="2400" dirty="0" smtClean="0">
                <a:solidFill>
                  <a:schemeClr val="accent1">
                    <a:lumMod val="75000"/>
                  </a:schemeClr>
                </a:solidFill>
              </a:rPr>
              <a:t>End Sub</a:t>
            </a:r>
          </a:p>
          <a:p>
            <a:pPr>
              <a:buNone/>
            </a:pPr>
            <a:r>
              <a:rPr lang="es-CR" dirty="0" smtClean="0"/>
              <a:t>•ADELANTAR:</a:t>
            </a:r>
          </a:p>
          <a:p>
            <a:pPr>
              <a:buNone/>
            </a:pPr>
            <a:r>
              <a:rPr lang="es-CR" sz="2400" dirty="0" smtClean="0">
                <a:solidFill>
                  <a:schemeClr val="accent1">
                    <a:lumMod val="75000"/>
                  </a:schemeClr>
                </a:solidFill>
              </a:rPr>
              <a:t>Private Sub </a:t>
            </a:r>
            <a:r>
              <a:rPr lang="es-CR" sz="2400" dirty="0" smtClean="0"/>
              <a:t>CMDAdelantar_Click()</a:t>
            </a:r>
          </a:p>
          <a:p>
            <a:pPr>
              <a:buNone/>
            </a:pPr>
            <a:r>
              <a:rPr lang="es-CR" sz="2400" dirty="0" smtClean="0"/>
              <a:t>WMPPantalla.Controls.fastForward</a:t>
            </a:r>
          </a:p>
          <a:p>
            <a:pPr>
              <a:buNone/>
            </a:pPr>
            <a:r>
              <a:rPr lang="es-CR" sz="2400" dirty="0" smtClean="0">
                <a:solidFill>
                  <a:schemeClr val="accent1">
                    <a:lumMod val="75000"/>
                  </a:schemeClr>
                </a:solidFill>
              </a:rPr>
              <a:t>End Sub</a:t>
            </a:r>
          </a:p>
          <a:p>
            <a:pPr>
              <a:buNone/>
            </a:pPr>
            <a:r>
              <a:rPr lang="es-CR" dirty="0" smtClean="0"/>
              <a:t>•Retroceder:</a:t>
            </a:r>
          </a:p>
          <a:p>
            <a:pPr>
              <a:buNone/>
            </a:pPr>
            <a:r>
              <a:rPr lang="es-CR" sz="2400" dirty="0" smtClean="0">
                <a:solidFill>
                  <a:schemeClr val="accent1">
                    <a:lumMod val="75000"/>
                  </a:schemeClr>
                </a:solidFill>
              </a:rPr>
              <a:t>Private Sub </a:t>
            </a:r>
            <a:r>
              <a:rPr lang="es-CR" sz="2400" dirty="0" smtClean="0"/>
              <a:t>CMDRetroceder_Click()</a:t>
            </a:r>
          </a:p>
          <a:p>
            <a:pPr>
              <a:buNone/>
            </a:pPr>
            <a:r>
              <a:rPr lang="es-CR" sz="2400" dirty="0" smtClean="0"/>
              <a:t>WMPPantalla.Controls.fastReverse</a:t>
            </a:r>
          </a:p>
          <a:p>
            <a:pPr>
              <a:buNone/>
            </a:pPr>
            <a:r>
              <a:rPr lang="es-CR" sz="2400" dirty="0" smtClean="0">
                <a:solidFill>
                  <a:schemeClr val="accent1">
                    <a:lumMod val="75000"/>
                  </a:schemeClr>
                </a:solidFill>
              </a:rPr>
              <a:t>End Sub</a:t>
            </a:r>
          </a:p>
          <a:p>
            <a:pPr>
              <a:buNone/>
            </a:pPr>
            <a:endParaRPr lang="es-CR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s-CR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s-CR" sz="24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58951">
            <a:off x="6404829" y="623131"/>
            <a:ext cx="1022835" cy="806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26799">
            <a:off x="6108238" y="2215219"/>
            <a:ext cx="1174043" cy="82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68413">
            <a:off x="6024749" y="3941689"/>
            <a:ext cx="1051052" cy="78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557216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CR" dirty="0" smtClean="0"/>
              <a:t>•MAS:</a:t>
            </a:r>
          </a:p>
          <a:p>
            <a:pPr>
              <a:buNone/>
            </a:pPr>
            <a:r>
              <a:rPr lang="es-CR" sz="2000" dirty="0" smtClean="0">
                <a:solidFill>
                  <a:schemeClr val="accent1">
                    <a:lumMod val="75000"/>
                  </a:schemeClr>
                </a:solidFill>
              </a:rPr>
              <a:t>Private Sub</a:t>
            </a:r>
            <a:r>
              <a:rPr lang="es-CR" sz="2000" dirty="0" smtClean="0"/>
              <a:t> CMDMas_Click()</a:t>
            </a:r>
          </a:p>
          <a:p>
            <a:pPr>
              <a:buNone/>
            </a:pPr>
            <a:r>
              <a:rPr lang="es-CR" sz="2000" dirty="0" smtClean="0"/>
              <a:t>WMPPantalla.settings.volume = WMPPantalla.settings.volume + 10</a:t>
            </a:r>
          </a:p>
          <a:p>
            <a:pPr>
              <a:buNone/>
            </a:pPr>
            <a:r>
              <a:rPr lang="es-CR" sz="2000" dirty="0" smtClean="0">
                <a:solidFill>
                  <a:schemeClr val="accent1">
                    <a:lumMod val="75000"/>
                  </a:schemeClr>
                </a:solidFill>
              </a:rPr>
              <a:t>End Sub</a:t>
            </a:r>
          </a:p>
          <a:p>
            <a:pPr>
              <a:buNone/>
            </a:pPr>
            <a:r>
              <a:rPr lang="es-CR" dirty="0" smtClean="0"/>
              <a:t>•MENOS:</a:t>
            </a:r>
          </a:p>
          <a:p>
            <a:pPr>
              <a:buNone/>
            </a:pPr>
            <a:r>
              <a:rPr lang="es-CR" sz="2000" dirty="0" smtClean="0">
                <a:solidFill>
                  <a:schemeClr val="accent1">
                    <a:lumMod val="75000"/>
                  </a:schemeClr>
                </a:solidFill>
              </a:rPr>
              <a:t>Private Sub </a:t>
            </a:r>
            <a:r>
              <a:rPr lang="es-CR" sz="2000" dirty="0" smtClean="0"/>
              <a:t>CMDMenos_Click()</a:t>
            </a:r>
          </a:p>
          <a:p>
            <a:pPr>
              <a:buNone/>
            </a:pPr>
            <a:r>
              <a:rPr lang="es-CR" sz="2000" dirty="0" smtClean="0"/>
              <a:t>WMPPantalla.settings.volume = WMPPantalla.settings.volume - 10</a:t>
            </a:r>
          </a:p>
          <a:p>
            <a:pPr>
              <a:buNone/>
            </a:pPr>
            <a:r>
              <a:rPr lang="es-CR" sz="2000" dirty="0" smtClean="0">
                <a:solidFill>
                  <a:schemeClr val="accent1">
                    <a:lumMod val="75000"/>
                  </a:schemeClr>
                </a:solidFill>
              </a:rPr>
              <a:t>End Sub</a:t>
            </a:r>
          </a:p>
          <a:p>
            <a:pPr>
              <a:buNone/>
            </a:pPr>
            <a:r>
              <a:rPr lang="es-CR" dirty="0" smtClean="0"/>
              <a:t>•MUTE:</a:t>
            </a:r>
          </a:p>
          <a:p>
            <a:pPr>
              <a:buNone/>
            </a:pPr>
            <a:r>
              <a:rPr lang="es-CR" sz="2200" dirty="0" smtClean="0">
                <a:solidFill>
                  <a:schemeClr val="accent1">
                    <a:lumMod val="75000"/>
                  </a:schemeClr>
                </a:solidFill>
              </a:rPr>
              <a:t>Private Sub </a:t>
            </a:r>
            <a:r>
              <a:rPr lang="es-CR" sz="2200" dirty="0" smtClean="0"/>
              <a:t>CMDMute_Click()</a:t>
            </a:r>
          </a:p>
          <a:p>
            <a:pPr>
              <a:buNone/>
            </a:pPr>
            <a:r>
              <a:rPr lang="es-CR" sz="2200" dirty="0" smtClean="0">
                <a:solidFill>
                  <a:schemeClr val="accent1">
                    <a:lumMod val="75000"/>
                  </a:schemeClr>
                </a:solidFill>
              </a:rPr>
              <a:t>If</a:t>
            </a:r>
            <a:r>
              <a:rPr lang="es-CR" sz="2200" dirty="0" smtClean="0"/>
              <a:t> WMPPantalla.settings.mute = </a:t>
            </a:r>
            <a:r>
              <a:rPr lang="es-CR" sz="2200" dirty="0" smtClean="0">
                <a:solidFill>
                  <a:schemeClr val="accent1">
                    <a:lumMod val="75000"/>
                  </a:schemeClr>
                </a:solidFill>
              </a:rPr>
              <a:t>True Then</a:t>
            </a:r>
          </a:p>
          <a:p>
            <a:pPr>
              <a:buNone/>
            </a:pPr>
            <a:r>
              <a:rPr lang="es-CR" sz="2200" dirty="0" smtClean="0"/>
              <a:t>WMPPantalla.settings.mute = </a:t>
            </a:r>
            <a:r>
              <a:rPr lang="es-CR" sz="2200" dirty="0" smtClean="0">
                <a:solidFill>
                  <a:schemeClr val="accent1">
                    <a:lumMod val="75000"/>
                  </a:schemeClr>
                </a:solidFill>
              </a:rPr>
              <a:t>False</a:t>
            </a:r>
          </a:p>
          <a:p>
            <a:pPr>
              <a:buNone/>
            </a:pPr>
            <a:r>
              <a:rPr lang="es-CR" sz="2200" dirty="0" smtClean="0">
                <a:solidFill>
                  <a:schemeClr val="accent1">
                    <a:lumMod val="75000"/>
                  </a:schemeClr>
                </a:solidFill>
              </a:rPr>
              <a:t>Else</a:t>
            </a:r>
          </a:p>
          <a:p>
            <a:pPr>
              <a:buNone/>
            </a:pPr>
            <a:r>
              <a:rPr lang="es-CR" sz="2200" dirty="0" smtClean="0"/>
              <a:t>WMPPantalla.settings.mute = </a:t>
            </a:r>
            <a:r>
              <a:rPr lang="es-CR" sz="2200" dirty="0" smtClean="0">
                <a:solidFill>
                  <a:schemeClr val="accent1">
                    <a:lumMod val="75000"/>
                  </a:schemeClr>
                </a:solidFill>
              </a:rPr>
              <a:t>True</a:t>
            </a:r>
          </a:p>
          <a:p>
            <a:pPr>
              <a:buNone/>
            </a:pPr>
            <a:r>
              <a:rPr lang="es-CR" sz="2200" dirty="0" smtClean="0">
                <a:solidFill>
                  <a:schemeClr val="accent1">
                    <a:lumMod val="75000"/>
                  </a:schemeClr>
                </a:solidFill>
              </a:rPr>
              <a:t>End If</a:t>
            </a:r>
          </a:p>
          <a:p>
            <a:pPr>
              <a:buNone/>
            </a:pPr>
            <a:r>
              <a:rPr lang="es-CR" sz="2200" dirty="0" smtClean="0">
                <a:solidFill>
                  <a:schemeClr val="accent1">
                    <a:lumMod val="75000"/>
                  </a:schemeClr>
                </a:solidFill>
              </a:rPr>
              <a:t>End Sub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62869">
            <a:off x="8074338" y="328388"/>
            <a:ext cx="971545" cy="757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28656">
            <a:off x="7909277" y="1627169"/>
            <a:ext cx="1010456" cy="768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25537">
            <a:off x="5660039" y="3133732"/>
            <a:ext cx="1035880" cy="69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21429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s-CR" dirty="0" smtClean="0"/>
              <a:t>•SALIR:</a:t>
            </a:r>
          </a:p>
          <a:p>
            <a:pPr>
              <a:buNone/>
            </a:pPr>
            <a:r>
              <a:rPr lang="es-CR" sz="2400" dirty="0" smtClean="0">
                <a:solidFill>
                  <a:schemeClr val="accent1">
                    <a:lumMod val="75000"/>
                  </a:schemeClr>
                </a:solidFill>
              </a:rPr>
              <a:t>Private Sub</a:t>
            </a:r>
            <a:r>
              <a:rPr lang="es-CR" sz="2400" dirty="0" smtClean="0"/>
              <a:t> CMDSalir_Click()</a:t>
            </a:r>
          </a:p>
          <a:p>
            <a:pPr>
              <a:buNone/>
            </a:pPr>
            <a:r>
              <a:rPr lang="es-CR" sz="2400" dirty="0" smtClean="0"/>
              <a:t>ThisDocument.Application.Visible = </a:t>
            </a:r>
            <a:r>
              <a:rPr lang="es-CR" sz="2400" dirty="0" smtClean="0">
                <a:solidFill>
                  <a:schemeClr val="accent1">
                    <a:lumMod val="75000"/>
                  </a:schemeClr>
                </a:solidFill>
              </a:rPr>
              <a:t>True</a:t>
            </a:r>
          </a:p>
          <a:p>
            <a:pPr>
              <a:buNone/>
            </a:pPr>
            <a:r>
              <a:rPr lang="es-CR" sz="2400" dirty="0" smtClean="0"/>
              <a:t>ThisDocument.Application.Quit</a:t>
            </a:r>
          </a:p>
          <a:p>
            <a:pPr>
              <a:buNone/>
            </a:pPr>
            <a:r>
              <a:rPr lang="es-CR" sz="2400" dirty="0" smtClean="0">
                <a:solidFill>
                  <a:schemeClr val="accent1">
                    <a:lumMod val="75000"/>
                  </a:schemeClr>
                </a:solidFill>
              </a:rPr>
              <a:t>End Sub</a:t>
            </a:r>
            <a:endParaRPr lang="es-CR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62744">
            <a:off x="6974296" y="693855"/>
            <a:ext cx="1182157" cy="90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Declaración de la variable:</a:t>
            </a:r>
            <a:br>
              <a:rPr lang="es-CR" dirty="0" smtClean="0"/>
            </a:b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Dim </a:t>
            </a:r>
            <a:r>
              <a:rPr lang="es-CR" dirty="0" smtClean="0"/>
              <a:t>estado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 As Boolean</a:t>
            </a:r>
            <a:endParaRPr lang="es-CR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21034437">
            <a:off x="-252536" y="2060848"/>
            <a:ext cx="5817840" cy="1800200"/>
          </a:xfrm>
          <a:effectLst>
            <a:reflection blurRad="6350" stA="50000" endA="300" endPos="55000" dir="5400000" sy="-100000" algn="bl" rotWithShape="0"/>
          </a:effectLst>
        </p:spPr>
        <p:txBody>
          <a:bodyPr>
            <a:normAutofit fontScale="90000"/>
          </a:bodyPr>
          <a:lstStyle/>
          <a:p>
            <a:pPr algn="ctr"/>
            <a:r>
              <a:rPr lang="es-CR" dirty="0" smtClean="0"/>
              <a:t>Elementos del Reproductor de video:</a:t>
            </a:r>
            <a:endParaRPr lang="es-C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91804">
            <a:off x="5488186" y="2664506"/>
            <a:ext cx="3041924" cy="282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1270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9672"/>
          </a:xfrm>
        </p:spPr>
        <p:txBody>
          <a:bodyPr>
            <a:normAutofit fontScale="90000"/>
          </a:bodyPr>
          <a:lstStyle/>
          <a:p>
            <a:pPr algn="ctr"/>
            <a:r>
              <a:rPr lang="es-CR" dirty="0" smtClean="0"/>
              <a:t>6° </a:t>
            </a:r>
            <a:r>
              <a:rPr lang="es-CR" sz="2200" dirty="0" smtClean="0"/>
              <a:t>Programación del botón de encendido y apagado:</a:t>
            </a:r>
            <a:endParaRPr lang="es-CR" sz="2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Private Sub </a:t>
            </a:r>
            <a:r>
              <a:rPr lang="es-CR" sz="1200" dirty="0" smtClean="0"/>
              <a:t>CMDEncendido_Click()</a:t>
            </a:r>
          </a:p>
          <a:p>
            <a:pPr>
              <a:buNone/>
            </a:pP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If</a:t>
            </a:r>
            <a:r>
              <a:rPr lang="es-CR" sz="1200" dirty="0" smtClean="0"/>
              <a:t> estado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False Then</a:t>
            </a:r>
          </a:p>
          <a:p>
            <a:pPr>
              <a:buNone/>
            </a:pPr>
            <a:r>
              <a:rPr lang="es-CR" sz="1200" dirty="0" smtClean="0"/>
              <a:t>CMDPlay.Enabled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True</a:t>
            </a:r>
          </a:p>
          <a:p>
            <a:pPr>
              <a:buNone/>
            </a:pPr>
            <a:r>
              <a:rPr lang="es-CR" sz="1200" dirty="0" smtClean="0"/>
              <a:t>CMDPause.Enabled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True</a:t>
            </a:r>
          </a:p>
          <a:p>
            <a:pPr>
              <a:buNone/>
            </a:pPr>
            <a:r>
              <a:rPr lang="es-CR" sz="1200" dirty="0" smtClean="0"/>
              <a:t>CMDStop.Enabled =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True</a:t>
            </a:r>
          </a:p>
          <a:p>
            <a:pPr>
              <a:buNone/>
            </a:pPr>
            <a:r>
              <a:rPr lang="es-CR" sz="1200" dirty="0" smtClean="0"/>
              <a:t>CMDAdelantar.Enabled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True</a:t>
            </a:r>
          </a:p>
          <a:p>
            <a:pPr>
              <a:buNone/>
            </a:pPr>
            <a:r>
              <a:rPr lang="es-CR" sz="1200" dirty="0" smtClean="0"/>
              <a:t>CMDRetroceder.Enabled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True</a:t>
            </a:r>
          </a:p>
          <a:p>
            <a:pPr>
              <a:buNone/>
            </a:pPr>
            <a:r>
              <a:rPr lang="es-CR" sz="1200" dirty="0" smtClean="0"/>
              <a:t>CMDMas.Enabled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True</a:t>
            </a:r>
          </a:p>
          <a:p>
            <a:pPr>
              <a:buNone/>
            </a:pPr>
            <a:r>
              <a:rPr lang="es-CR" sz="1200" dirty="0" smtClean="0"/>
              <a:t>CMDMenos.Enabled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True</a:t>
            </a:r>
          </a:p>
          <a:p>
            <a:pPr>
              <a:buNone/>
            </a:pPr>
            <a:r>
              <a:rPr lang="es-CR" sz="1200" dirty="0" smtClean="0"/>
              <a:t>CMDMute.Enabled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True</a:t>
            </a:r>
          </a:p>
          <a:p>
            <a:pPr>
              <a:buNone/>
            </a:pPr>
            <a:r>
              <a:rPr lang="es-CR" sz="1200" dirty="0" smtClean="0"/>
              <a:t>CMDSalir.Enabled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True</a:t>
            </a:r>
          </a:p>
          <a:p>
            <a:pPr>
              <a:buNone/>
            </a:pPr>
            <a:r>
              <a:rPr lang="es-CR" sz="1200" dirty="0" smtClean="0"/>
              <a:t>CBOLista.Enabled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True</a:t>
            </a:r>
          </a:p>
          <a:p>
            <a:pPr>
              <a:buNone/>
            </a:pPr>
            <a:r>
              <a:rPr lang="es-CR" sz="1200" dirty="0" smtClean="0"/>
              <a:t>estado =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True</a:t>
            </a:r>
          </a:p>
          <a:p>
            <a:pPr>
              <a:buNone/>
            </a:pP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Else</a:t>
            </a:r>
          </a:p>
          <a:p>
            <a:pPr>
              <a:buNone/>
            </a:pPr>
            <a:r>
              <a:rPr lang="es-CR" sz="1200" dirty="0" smtClean="0"/>
              <a:t>CMDPlay.Enabled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False</a:t>
            </a:r>
          </a:p>
          <a:p>
            <a:pPr>
              <a:buNone/>
            </a:pPr>
            <a:r>
              <a:rPr lang="es-CR" sz="1200" dirty="0" smtClean="0"/>
              <a:t>CMDPause.Enabled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False</a:t>
            </a:r>
          </a:p>
          <a:p>
            <a:pPr>
              <a:buNone/>
            </a:pPr>
            <a:r>
              <a:rPr lang="es-CR" sz="1200" dirty="0" smtClean="0"/>
              <a:t>CMDStop.Enabled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False</a:t>
            </a:r>
          </a:p>
          <a:p>
            <a:pPr>
              <a:buNone/>
            </a:pPr>
            <a:r>
              <a:rPr lang="es-CR" sz="1200" dirty="0" smtClean="0"/>
              <a:t>CMDAdelantar.Enabled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False</a:t>
            </a:r>
          </a:p>
          <a:p>
            <a:pPr>
              <a:buNone/>
            </a:pPr>
            <a:r>
              <a:rPr lang="es-CR" sz="1200" dirty="0" smtClean="0"/>
              <a:t>CMDRetroceder.Enabled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False</a:t>
            </a:r>
          </a:p>
          <a:p>
            <a:pPr>
              <a:buNone/>
            </a:pPr>
            <a:r>
              <a:rPr lang="es-CR" sz="1200" dirty="0" smtClean="0"/>
              <a:t>CMDMas.Enabled =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False</a:t>
            </a:r>
          </a:p>
          <a:p>
            <a:pPr>
              <a:buNone/>
            </a:pPr>
            <a:r>
              <a:rPr lang="es-CR" sz="1200" dirty="0" smtClean="0"/>
              <a:t>CMDMenos.Enabled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False</a:t>
            </a:r>
          </a:p>
          <a:p>
            <a:pPr>
              <a:buNone/>
            </a:pPr>
            <a:r>
              <a:rPr lang="es-CR" sz="1200" dirty="0" smtClean="0"/>
              <a:t>CMDMute.Enabled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False</a:t>
            </a:r>
          </a:p>
          <a:p>
            <a:pPr>
              <a:buNone/>
            </a:pPr>
            <a:r>
              <a:rPr lang="es-CR" sz="1200" dirty="0" smtClean="0"/>
              <a:t>CMDSalir.Enabled =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False</a:t>
            </a:r>
          </a:p>
          <a:p>
            <a:pPr>
              <a:buNone/>
            </a:pPr>
            <a:r>
              <a:rPr lang="es-CR" sz="1200" dirty="0" smtClean="0"/>
              <a:t>CBOLista.Enabled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False</a:t>
            </a:r>
          </a:p>
          <a:p>
            <a:pPr>
              <a:buNone/>
            </a:pPr>
            <a:r>
              <a:rPr lang="es-CR" sz="1200" dirty="0" smtClean="0"/>
              <a:t>estado = </a:t>
            </a: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False</a:t>
            </a:r>
          </a:p>
          <a:p>
            <a:pPr>
              <a:buNone/>
            </a:pP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End If</a:t>
            </a:r>
          </a:p>
          <a:p>
            <a:pPr>
              <a:buNone/>
            </a:pPr>
            <a:r>
              <a:rPr lang="es-CR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End Sub</a:t>
            </a:r>
            <a:endParaRPr lang="es-CR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38434">
            <a:off x="4808019" y="1952724"/>
            <a:ext cx="2075049" cy="1501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7°Programación de la lista: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882808"/>
            <a:ext cx="8929718" cy="397508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s-CR" dirty="0" smtClean="0"/>
              <a:t>• 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Private Sub</a:t>
            </a:r>
            <a:r>
              <a:rPr lang="es-CR" dirty="0" smtClean="0"/>
              <a:t> CBOLista_Change()</a:t>
            </a:r>
          </a:p>
          <a:p>
            <a:pPr>
              <a:buNone/>
            </a:pP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Select Case </a:t>
            </a:r>
            <a:r>
              <a:rPr lang="es-CR" dirty="0" smtClean="0"/>
              <a:t>CBOLista.ListIndex</a:t>
            </a:r>
          </a:p>
          <a:p>
            <a:pPr>
              <a:buNone/>
            </a:pP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Case</a:t>
            </a:r>
            <a:r>
              <a:rPr lang="es-CR" dirty="0" smtClean="0"/>
              <a:t> 0</a:t>
            </a:r>
          </a:p>
          <a:p>
            <a:pPr>
              <a:buNone/>
            </a:pPr>
            <a:r>
              <a:rPr lang="es-CR" dirty="0" smtClean="0"/>
              <a:t>WMPPantalla.URL = ActiveDocument.Path &amp; ("/videos/Gritar.WMV")</a:t>
            </a:r>
          </a:p>
          <a:p>
            <a:pPr>
              <a:buNone/>
            </a:pP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Case</a:t>
            </a:r>
            <a:r>
              <a:rPr lang="es-CR" dirty="0" smtClean="0"/>
              <a:t> 1</a:t>
            </a:r>
          </a:p>
          <a:p>
            <a:pPr>
              <a:buNone/>
            </a:pPr>
            <a:r>
              <a:rPr lang="es-CR" dirty="0" smtClean="0"/>
              <a:t>WMPPantalla.URL = ActiveDocument.Path &amp; ("/videos/color esperanza.WMV")</a:t>
            </a:r>
          </a:p>
          <a:p>
            <a:pPr>
              <a:buNone/>
            </a:pP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Case </a:t>
            </a:r>
            <a:r>
              <a:rPr lang="es-CR" dirty="0" smtClean="0"/>
              <a:t>2</a:t>
            </a:r>
          </a:p>
          <a:p>
            <a:pPr>
              <a:buNone/>
            </a:pPr>
            <a:r>
              <a:rPr lang="es-CR" dirty="0" smtClean="0"/>
              <a:t>WMPPantalla.URL = ActiveDocument.Path &amp; ("/videos/no basta.WMV")</a:t>
            </a:r>
          </a:p>
          <a:p>
            <a:pPr>
              <a:buNone/>
            </a:pP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End Select</a:t>
            </a:r>
          </a:p>
          <a:p>
            <a:pPr>
              <a:buNone/>
            </a:pP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End Sub</a:t>
            </a:r>
          </a:p>
          <a:p>
            <a:pPr>
              <a:buNone/>
            </a:pPr>
            <a:endParaRPr lang="es-CR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s-CR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CR" dirty="0" smtClean="0">
                <a:solidFill>
                  <a:schemeClr val="tx2"/>
                </a:solidFill>
              </a:rPr>
              <a:t>*No siempre el URL va a ser el mismo,  va a variar dependiendo de donde se encuentre el video, el nombre del video o donde se encuentre ubicado el reproductor. </a:t>
            </a:r>
            <a:endParaRPr lang="es-CR" dirty="0">
              <a:solidFill>
                <a:schemeClr val="tx2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149080"/>
            <a:ext cx="4784794" cy="534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R" dirty="0" smtClean="0"/>
              <a:t>8° Programación del Formulario: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68946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CR" dirty="0" smtClean="0"/>
              <a:t>*</a:t>
            </a:r>
            <a:r>
              <a:rPr lang="es-CR" sz="2200" dirty="0" smtClean="0"/>
              <a:t>Al dar doble clic en la lista se cambia “change” por “activate”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smtClean="0"/>
              <a:t>•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Private Sub</a:t>
            </a:r>
            <a:r>
              <a:rPr lang="es-CR" dirty="0" smtClean="0"/>
              <a:t> UserForm_Activate()</a:t>
            </a:r>
          </a:p>
          <a:p>
            <a:pPr>
              <a:buNone/>
            </a:pPr>
            <a:r>
              <a:rPr lang="es-CR" dirty="0" smtClean="0"/>
              <a:t>CBOLista.AddItem "Gritar"</a:t>
            </a:r>
          </a:p>
          <a:p>
            <a:pPr>
              <a:buNone/>
            </a:pPr>
            <a:r>
              <a:rPr lang="es-CR" dirty="0" smtClean="0"/>
              <a:t>CBOLista.AddItem "color esperanza"</a:t>
            </a:r>
          </a:p>
          <a:p>
            <a:pPr>
              <a:buNone/>
            </a:pPr>
            <a:r>
              <a:rPr lang="es-CR" dirty="0" smtClean="0"/>
              <a:t>CBOLista.AddItem "no basta"</a:t>
            </a:r>
          </a:p>
          <a:p>
            <a:pPr>
              <a:buNone/>
            </a:pP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End Sub</a:t>
            </a:r>
          </a:p>
          <a:p>
            <a:pPr>
              <a:buNone/>
            </a:pPr>
            <a:endParaRPr lang="es-CR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s-CR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s-CR" sz="2200" dirty="0" smtClean="0">
                <a:solidFill>
                  <a:schemeClr val="tx2"/>
                </a:solidFill>
              </a:rPr>
              <a:t>*Si el video o los videos tiene un nombre distinto se cambia el nombre “Gritar, color esperanza o no basta” por el nombre del video que se tenga que agregar al reproductor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725144"/>
            <a:ext cx="4784794" cy="534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Para guardar: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sz="2400" dirty="0" smtClean="0"/>
              <a:t>Seleccionar la tecla de guardar o (ctrl+G)</a:t>
            </a:r>
          </a:p>
          <a:p>
            <a:r>
              <a:rPr lang="es-CR" sz="2400" dirty="0" smtClean="0"/>
              <a:t>Guardar como tipo: Documento habilitado con macros de Word.</a:t>
            </a:r>
            <a:endParaRPr lang="es-CR" sz="24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1° paso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Acceder a Microsoft Office Word.</a:t>
            </a:r>
          </a:p>
          <a:p>
            <a:r>
              <a:rPr lang="es-CR" dirty="0" smtClean="0"/>
              <a:t>Pulsar los botones alt+F11</a:t>
            </a:r>
          </a:p>
          <a:p>
            <a:r>
              <a:rPr lang="es-CR" dirty="0" smtClean="0"/>
              <a:t>Un clic en:</a:t>
            </a:r>
          </a:p>
          <a:p>
            <a:r>
              <a:rPr lang="es-CR" dirty="0" smtClean="0"/>
              <a:t> Insertar</a:t>
            </a:r>
          </a:p>
          <a:p>
            <a:r>
              <a:rPr lang="es-CR" dirty="0" smtClean="0"/>
              <a:t>UserForm</a:t>
            </a:r>
          </a:p>
          <a:p>
            <a:endParaRPr lang="es-CR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Creación del reproductor: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Clic en:</a:t>
            </a:r>
          </a:p>
          <a:p>
            <a:r>
              <a:rPr lang="es-CR" dirty="0" smtClean="0"/>
              <a:t>El formulario.</a:t>
            </a:r>
          </a:p>
          <a:p>
            <a:r>
              <a:rPr lang="es-CR" dirty="0" smtClean="0"/>
              <a:t> (Name): FRMReproductor</a:t>
            </a:r>
          </a:p>
          <a:p>
            <a:pPr>
              <a:buNone/>
            </a:pPr>
            <a:r>
              <a:rPr lang="es-CR" dirty="0" smtClean="0"/>
              <a:t> </a:t>
            </a:r>
          </a:p>
          <a:p>
            <a:endParaRPr lang="es-CR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Crear los botones: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Clic en:</a:t>
            </a:r>
          </a:p>
          <a:p>
            <a:r>
              <a:rPr lang="es-CR" dirty="0" smtClean="0"/>
              <a:t>El Formulario</a:t>
            </a:r>
          </a:p>
          <a:p>
            <a:r>
              <a:rPr lang="es-CR" dirty="0" smtClean="0"/>
              <a:t>Clic en el “Cuadro de Herramientas”:</a:t>
            </a:r>
          </a:p>
          <a:p>
            <a:r>
              <a:rPr lang="es-CR" dirty="0" smtClean="0"/>
              <a:t>Clic en “Botón de comando”</a:t>
            </a:r>
          </a:p>
          <a:p>
            <a:r>
              <a:rPr lang="es-CR" dirty="0" smtClean="0"/>
              <a:t>Arrastrar los botones hasta el formulario(10 botones)</a:t>
            </a:r>
          </a:p>
          <a:p>
            <a:endParaRPr lang="es-CR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Nombre de cada Botón: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CR" dirty="0" smtClean="0"/>
              <a:t>•1° Botón de play: </a:t>
            </a:r>
          </a:p>
          <a:p>
            <a:pPr>
              <a:buNone/>
            </a:pPr>
            <a:r>
              <a:rPr lang="es-CR" dirty="0" smtClean="0"/>
              <a:t>(Name)=CMDPlay </a:t>
            </a:r>
          </a:p>
          <a:p>
            <a:pPr>
              <a:buNone/>
            </a:pPr>
            <a:r>
              <a:rPr lang="es-CR" dirty="0" smtClean="0"/>
              <a:t>Caption: Play </a:t>
            </a:r>
          </a:p>
          <a:p>
            <a:pPr>
              <a:buNone/>
            </a:pPr>
            <a:r>
              <a:rPr lang="es-CR" dirty="0" smtClean="0"/>
              <a:t>Picture: Se elije una imagen que represente el botón play de igual manera a todos los demás botones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smtClean="0"/>
              <a:t>•2°Boton pause:                                       </a:t>
            </a:r>
          </a:p>
          <a:p>
            <a:pPr>
              <a:buNone/>
            </a:pPr>
            <a:r>
              <a:rPr lang="es-CR" dirty="0" smtClean="0"/>
              <a:t>(Name)=CMDPause</a:t>
            </a:r>
          </a:p>
          <a:p>
            <a:pPr>
              <a:buNone/>
            </a:pPr>
            <a:r>
              <a:rPr lang="es-CR" dirty="0" smtClean="0"/>
              <a:t>Caption: PAUSE</a:t>
            </a:r>
          </a:p>
          <a:p>
            <a:pPr>
              <a:buNone/>
            </a:pPr>
            <a:endParaRPr lang="es-CR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76658">
            <a:off x="6400646" y="1700423"/>
            <a:ext cx="1261610" cy="958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75022">
            <a:off x="6460866" y="4994451"/>
            <a:ext cx="1226497" cy="9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127000"/>
          </a:effec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4160"/>
          </a:xfrm>
        </p:spPr>
        <p:txBody>
          <a:bodyPr/>
          <a:lstStyle/>
          <a:p>
            <a:pPr>
              <a:buNone/>
            </a:pPr>
            <a:r>
              <a:rPr lang="es-CR" dirty="0" smtClean="0"/>
              <a:t>3° Stop:</a:t>
            </a:r>
          </a:p>
          <a:p>
            <a:pPr>
              <a:buNone/>
            </a:pPr>
            <a:r>
              <a:rPr lang="es-CR" dirty="0" smtClean="0"/>
              <a:t>(Name): CMDStop</a:t>
            </a:r>
          </a:p>
          <a:p>
            <a:pPr>
              <a:buNone/>
            </a:pPr>
            <a:r>
              <a:rPr lang="es-CR" dirty="0" smtClean="0"/>
              <a:t>Caption: STOP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smtClean="0"/>
              <a:t>4° Adelantar:</a:t>
            </a:r>
          </a:p>
          <a:p>
            <a:pPr>
              <a:buNone/>
            </a:pPr>
            <a:r>
              <a:rPr lang="es-CR" dirty="0" smtClean="0"/>
              <a:t>(</a:t>
            </a:r>
            <a:r>
              <a:rPr lang="en-US" dirty="0" smtClean="0"/>
              <a:t>name</a:t>
            </a:r>
            <a:r>
              <a:rPr lang="es-CR" dirty="0" smtClean="0"/>
              <a:t>): CMDAdelantar</a:t>
            </a:r>
          </a:p>
          <a:p>
            <a:pPr>
              <a:buNone/>
            </a:pPr>
            <a:r>
              <a:rPr lang="en-US" dirty="0" smtClean="0"/>
              <a:t>Caption</a:t>
            </a:r>
            <a:r>
              <a:rPr lang="es-CR" dirty="0" smtClean="0"/>
              <a:t>: ADELANTAR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smtClean="0"/>
              <a:t>5°Retroceder:</a:t>
            </a:r>
          </a:p>
          <a:p>
            <a:pPr>
              <a:buNone/>
            </a:pPr>
            <a:r>
              <a:rPr lang="es-CR" dirty="0" smtClean="0"/>
              <a:t>(Name): CMDRetroceder</a:t>
            </a:r>
          </a:p>
          <a:p>
            <a:pPr>
              <a:buNone/>
            </a:pPr>
            <a:r>
              <a:rPr lang="es-CR" dirty="0" smtClean="0"/>
              <a:t>Caption: RETROCEDER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58951">
            <a:off x="6980893" y="1055178"/>
            <a:ext cx="1022835" cy="806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26799">
            <a:off x="6612293" y="3079316"/>
            <a:ext cx="1174043" cy="82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68413">
            <a:off x="6662955" y="5481402"/>
            <a:ext cx="984111" cy="73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24051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CR" dirty="0" smtClean="0">
                <a:latin typeface="Kristen ITC" pitchFamily="66" charset="0"/>
              </a:rPr>
              <a:t> •Volumen:</a:t>
            </a:r>
          </a:p>
          <a:p>
            <a:pPr>
              <a:buNone/>
            </a:pPr>
            <a:r>
              <a:rPr lang="es-CR" dirty="0" smtClean="0"/>
              <a:t>6°Mas:</a:t>
            </a:r>
          </a:p>
          <a:p>
            <a:pPr>
              <a:buNone/>
            </a:pPr>
            <a:r>
              <a:rPr lang="es-CR" dirty="0" smtClean="0"/>
              <a:t>(Name): CMDMas</a:t>
            </a:r>
          </a:p>
          <a:p>
            <a:pPr>
              <a:buNone/>
            </a:pPr>
            <a:r>
              <a:rPr lang="es-CR" dirty="0" smtClean="0"/>
              <a:t>Caption: +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smtClean="0"/>
              <a:t>7°Menos:</a:t>
            </a:r>
          </a:p>
          <a:p>
            <a:pPr>
              <a:buNone/>
            </a:pPr>
            <a:r>
              <a:rPr lang="es-CR" dirty="0" smtClean="0"/>
              <a:t>(Name): CMDMenos</a:t>
            </a:r>
          </a:p>
          <a:p>
            <a:pPr>
              <a:buNone/>
            </a:pPr>
            <a:r>
              <a:rPr lang="es-CR" dirty="0" smtClean="0"/>
              <a:t>Caption:  -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smtClean="0"/>
              <a:t>8°Mute:</a:t>
            </a:r>
          </a:p>
          <a:p>
            <a:pPr>
              <a:buNone/>
            </a:pPr>
            <a:r>
              <a:rPr lang="es-CR" dirty="0" smtClean="0"/>
              <a:t>(Name): CMDMute</a:t>
            </a:r>
          </a:p>
          <a:p>
            <a:pPr>
              <a:buNone/>
            </a:pPr>
            <a:r>
              <a:rPr lang="es-CR" dirty="0" smtClean="0"/>
              <a:t>Caption: MUTE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62869">
            <a:off x="5685796" y="843223"/>
            <a:ext cx="1046481" cy="81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28656">
            <a:off x="6109077" y="3283353"/>
            <a:ext cx="1010456" cy="768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25537">
            <a:off x="6020080" y="5293971"/>
            <a:ext cx="1035880" cy="69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97642"/>
          </a:xfrm>
        </p:spPr>
        <p:txBody>
          <a:bodyPr/>
          <a:lstStyle/>
          <a:p>
            <a:pPr>
              <a:buNone/>
            </a:pPr>
            <a:r>
              <a:rPr lang="es-CR" dirty="0" smtClean="0"/>
              <a:t>9°Encendido y apagado:</a:t>
            </a:r>
          </a:p>
          <a:p>
            <a:pPr>
              <a:buNone/>
            </a:pPr>
            <a:r>
              <a:rPr lang="es-CR" dirty="0" smtClean="0"/>
              <a:t>(Name): CMDEncendido      </a:t>
            </a:r>
          </a:p>
          <a:p>
            <a:pPr>
              <a:buNone/>
            </a:pPr>
            <a:r>
              <a:rPr lang="es-CR" dirty="0" smtClean="0"/>
              <a:t>Caption: ON/OF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smtClean="0"/>
              <a:t>10° Salir:</a:t>
            </a:r>
          </a:p>
          <a:p>
            <a:pPr>
              <a:buNone/>
            </a:pPr>
            <a:r>
              <a:rPr lang="es-CR" dirty="0" smtClean="0"/>
              <a:t>(Name): CMDSalir</a:t>
            </a:r>
          </a:p>
          <a:p>
            <a:pPr>
              <a:buNone/>
            </a:pPr>
            <a:r>
              <a:rPr lang="es-CR" dirty="0" smtClean="0"/>
              <a:t>Caption: Salir</a:t>
            </a:r>
            <a:endParaRPr lang="es-CR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38434">
            <a:off x="6580212" y="686424"/>
            <a:ext cx="1134602" cy="821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31525">
            <a:off x="6016713" y="3205907"/>
            <a:ext cx="1172981" cy="894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267</TotalTime>
  <Words>838</Words>
  <Application>Microsoft Office PowerPoint</Application>
  <PresentationFormat>Presentación en pantalla (4:3)</PresentationFormat>
  <Paragraphs>201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Brío</vt:lpstr>
      <vt:lpstr>Manual del reproductor Visual Basic</vt:lpstr>
      <vt:lpstr>Elementos del Reproductor de video:</vt:lpstr>
      <vt:lpstr>1° paso</vt:lpstr>
      <vt:lpstr>Creación del reproductor:</vt:lpstr>
      <vt:lpstr>Crear los botones:</vt:lpstr>
      <vt:lpstr>Nombre de cada Botón:</vt:lpstr>
      <vt:lpstr>Diapositiva 7</vt:lpstr>
      <vt:lpstr>Diapositiva 8</vt:lpstr>
      <vt:lpstr>Diapositiva 9</vt:lpstr>
      <vt:lpstr>2° Paso</vt:lpstr>
      <vt:lpstr>Diapositiva 11</vt:lpstr>
      <vt:lpstr>3° Imagen del reproductor</vt:lpstr>
      <vt:lpstr>4° Lista para seleccionar los videos:</vt:lpstr>
      <vt:lpstr>Programaciones:</vt:lpstr>
      <vt:lpstr>5° Programación De los Botones: </vt:lpstr>
      <vt:lpstr>Diapositiva 16</vt:lpstr>
      <vt:lpstr>Diapositiva 17</vt:lpstr>
      <vt:lpstr>Diapositiva 18</vt:lpstr>
      <vt:lpstr>Declaración de la variable: </vt:lpstr>
      <vt:lpstr>6° Programación del botón de encendido y apagado:</vt:lpstr>
      <vt:lpstr>7°Programación de la lista:</vt:lpstr>
      <vt:lpstr>8° Programación del Formulario:</vt:lpstr>
      <vt:lpstr>Para guardar:</vt:lpstr>
    </vt:vector>
  </TitlesOfParts>
  <Company>F.O.D.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Pasos para hacer un reproductor</dc:title>
  <dc:creator>dos</dc:creator>
  <cp:lastModifiedBy>dos</cp:lastModifiedBy>
  <cp:revision>39</cp:revision>
  <dcterms:created xsi:type="dcterms:W3CDTF">2012-09-25T18:23:33Z</dcterms:created>
  <dcterms:modified xsi:type="dcterms:W3CDTF">2012-10-16T18:47:29Z</dcterms:modified>
</cp:coreProperties>
</file>